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82" r:id="rId17"/>
    <p:sldId id="281" r:id="rId18"/>
    <p:sldId id="277" r:id="rId19"/>
    <p:sldId id="273" r:id="rId20"/>
    <p:sldId id="274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9"/>
    <p:restoredTop sz="75877"/>
  </p:normalViewPr>
  <p:slideViewPr>
    <p:cSldViewPr snapToGrid="0">
      <p:cViewPr>
        <p:scale>
          <a:sx n="71" d="100"/>
          <a:sy n="71" d="100"/>
        </p:scale>
        <p:origin x="10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testing, I encountered the following error: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ConnectError</a:t>
            </a:r>
            <a:r>
              <a:rPr lang="en-US" b="1" dirty="0"/>
              <a:t>: [unknown] </a:t>
            </a:r>
            <a:r>
              <a:rPr lang="en-US" b="1" dirty="0" err="1"/>
              <a:t>TypeError</a:t>
            </a:r>
            <a:r>
              <a:rPr lang="en-US" b="1" dirty="0"/>
              <a:t> - Cannot instantiate </a:t>
            </a:r>
            <a:r>
              <a:rPr lang="en-US" b="1" dirty="0" err="1"/>
              <a:t>typing.Union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was caused by an incorrect use of the </a:t>
            </a:r>
            <a:r>
              <a:rPr lang="en-US" dirty="0" err="1"/>
              <a:t>SensorReading</a:t>
            </a:r>
            <a:r>
              <a:rPr lang="en-US" dirty="0"/>
              <a:t> type in the </a:t>
            </a:r>
            <a:r>
              <a:rPr lang="en-US" dirty="0" err="1"/>
              <a:t>get_readings</a:t>
            </a:r>
            <a:r>
              <a:rPr lang="en-US" dirty="0"/>
              <a:t>() method. I was mistakenly trying to instantiate </a:t>
            </a:r>
            <a:r>
              <a:rPr lang="en-US" dirty="0" err="1"/>
              <a:t>SensorReading</a:t>
            </a:r>
            <a:r>
              <a:rPr lang="en-US" dirty="0"/>
              <a:t> directly, which is a type alias, not a class or constructor.</a:t>
            </a:r>
          </a:p>
          <a:p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fix this, I simplified the return type to a standard dictionary with a str: int mapping instead of wrapping values in </a:t>
            </a:r>
            <a:r>
              <a:rPr lang="en-US" dirty="0" err="1"/>
              <a:t>SensorReading</a:t>
            </a:r>
            <a:r>
              <a:rPr lang="en-US" dirty="0"/>
              <a:t>. The updated return looks like this: 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resolved the type error and allowed the sensor to return detection values correctly to the </a:t>
            </a:r>
            <a:r>
              <a:rPr lang="en-US" dirty="0" err="1"/>
              <a:t>Viam</a:t>
            </a:r>
            <a:r>
              <a:rPr lang="en-US" dirty="0"/>
              <a:t> platform.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(</a:t>
            </a:r>
            <a:r>
              <a:rPr lang="en-US" dirty="0" err="1"/>
              <a:t>Pdetect</a:t>
            </a:r>
            <a:r>
              <a:rPr lang="en-US" dirty="0"/>
              <a:t>) when the module is initialized by </a:t>
            </a:r>
            <a:r>
              <a:rPr lang="en-US" dirty="0" err="1"/>
              <a:t>Viam</a:t>
            </a:r>
            <a:r>
              <a:rPr lang="en-US" dirty="0"/>
              <a:t>. It: Creates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104494" y="110733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 &amp; export via CLI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92273-3ED8-EDE2-C774-722E770385A6}"/>
              </a:ext>
            </a:extLst>
          </p:cNvPr>
          <p:cNvSpPr txBox="1"/>
          <p:nvPr/>
        </p:nvSpPr>
        <p:spPr>
          <a:xfrm>
            <a:off x="5607935" y="6192932"/>
            <a:ext cx="724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 export --robot-id &lt;robot-id&gt; --component-name cam --method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ReadImage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--output ./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exported_data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C448-634D-D93E-1089-2832045A344A}"/>
              </a:ext>
            </a:extLst>
          </p:cNvPr>
          <p:cNvSpPr txBox="1"/>
          <p:nvPr/>
        </p:nvSpPr>
        <p:spPr>
          <a:xfrm>
            <a:off x="104494" y="110733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 &amp; export via CLI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 enabled cloud logging for the cam component, which allowed me to capture image frames from my MacBook’s webcam directly to the </a:t>
            </a:r>
            <a:r>
              <a:rPr lang="en-US" sz="2400" dirty="0" err="1"/>
              <a:t>Viam</a:t>
            </a:r>
            <a:r>
              <a:rPr lang="en-US" sz="2400" dirty="0"/>
              <a:t> cloud.</a:t>
            </a:r>
          </a:p>
          <a:p>
            <a:pPr marL="0" indent="0">
              <a:buNone/>
            </a:pPr>
            <a:r>
              <a:rPr lang="en-US" sz="2100" dirty="0"/>
              <a:t>This type of captured image data is valuable for:</a:t>
            </a:r>
          </a:p>
          <a:p>
            <a:pPr lvl="1"/>
            <a:r>
              <a:rPr lang="en-US" sz="2100" dirty="0"/>
              <a:t>Evaluating model accuracy: comparing what the model detects vs what’s actually in the frame.</a:t>
            </a:r>
          </a:p>
          <a:p>
            <a:pPr lvl="1"/>
            <a:r>
              <a:rPr lang="en-US" sz="2100" dirty="0"/>
              <a:t>Labeling custom datasets: using stored images and metadata to label people or other objects.</a:t>
            </a:r>
          </a:p>
          <a:p>
            <a:pPr lvl="1"/>
            <a:r>
              <a:rPr lang="en-US" sz="2100" dirty="0"/>
              <a:t>Retraining or fine-tuning models: creating a customer-specific version of </a:t>
            </a:r>
            <a:r>
              <a:rPr lang="en-US" sz="2100" dirty="0" err="1"/>
              <a:t>EfficientDet</a:t>
            </a:r>
            <a:r>
              <a:rPr lang="en-US" sz="2100" dirty="0"/>
              <a:t>-COCO that performs better on their environment or edge cases.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Exported image data and detection logs can be used to train or validate models in frameworks like </a:t>
            </a:r>
            <a:r>
              <a:rPr lang="en-US" sz="2100" dirty="0" err="1"/>
              <a:t>PyTorch</a:t>
            </a:r>
            <a:r>
              <a:rPr lang="en-US" sz="2100" dirty="0"/>
              <a:t>, TensorFlow, or </a:t>
            </a:r>
            <a:r>
              <a:rPr lang="en-US" sz="2100" dirty="0" err="1"/>
              <a:t>AutoML</a:t>
            </a:r>
            <a:r>
              <a:rPr lang="en-US" sz="2100" dirty="0"/>
              <a:t> pipelines.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Going forward, combining image data with detection metadata (e.g., bounding boxes + class + confidence) provides a complete training set for a custom object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624991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Module Implementation</a:t>
            </a:r>
          </a:p>
          <a:p>
            <a:r>
              <a:rPr lang="en-US" dirty="0"/>
              <a:t>3) Error Handling &amp; Fixes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Adding &amp; Testing the Custom Sensor Component</a:t>
            </a:r>
          </a:p>
          <a:p>
            <a:r>
              <a:rPr lang="en-US" dirty="0"/>
              <a:t>6) Reflections &amp;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✅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build.sh</a:t>
            </a:r>
            <a:r>
              <a:rPr lang="en-US" dirty="0"/>
              <a:t> ✅ </a:t>
            </a:r>
            <a:r>
              <a:rPr lang="en-US" b="1" dirty="0"/>
              <a:t>(auto-added)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to package my module for deployment (based on </a:t>
            </a:r>
            <a:r>
              <a:rPr lang="en-US" dirty="0" err="1"/>
              <a:t>Viam</a:t>
            </a:r>
            <a:r>
              <a:rPr lang="en-US" dirty="0"/>
              <a:t> docs).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module.tar.gz</a:t>
            </a:r>
            <a:r>
              <a:rPr lang="en-US" dirty="0"/>
              <a:t> ✅ </a:t>
            </a:r>
            <a:r>
              <a:rPr lang="en-US" b="1" dirty="0"/>
              <a:t>(auto-added)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compressed archive of my module used for local loading or cloud upload.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✅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✅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✅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3713-20F4-2F32-F9D0-BF9B1941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main.py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3F9D-CE95-69EF-4D9B-841DFE103CF0}"/>
              </a:ext>
            </a:extLst>
          </p:cNvPr>
          <p:cNvSpPr txBox="1"/>
          <p:nvPr/>
        </p:nvSpPr>
        <p:spPr>
          <a:xfrm>
            <a:off x="838200" y="1547253"/>
            <a:ext cx="10515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 is launched by </a:t>
            </a:r>
            <a:r>
              <a:rPr lang="en-US" dirty="0" err="1"/>
              <a:t>reload.sh</a:t>
            </a:r>
            <a:r>
              <a:rPr lang="en-US" dirty="0"/>
              <a:t> or the </a:t>
            </a:r>
            <a:r>
              <a:rPr lang="en-US" dirty="0" err="1"/>
              <a:t>Viam</a:t>
            </a:r>
            <a:r>
              <a:rPr lang="en-US" dirty="0"/>
              <a:t> Cloud.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loads the module via </a:t>
            </a:r>
            <a:r>
              <a:rPr lang="en-US" dirty="0" err="1"/>
              <a:t>Module.from_args</a:t>
            </a:r>
            <a:r>
              <a:rPr lang="en-US" dirty="0"/>
              <a:t>().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Registers my sensor model (</a:t>
            </a:r>
            <a:r>
              <a:rPr lang="en-US" dirty="0" err="1"/>
              <a:t>dl-org:sensor-pd:pdetect</a:t>
            </a:r>
            <a:r>
              <a:rPr lang="en-US" dirty="0"/>
              <a:t>) into </a:t>
            </a:r>
            <a:r>
              <a:rPr lang="en-US" dirty="0" err="1"/>
              <a:t>Viam’s</a:t>
            </a:r>
            <a:r>
              <a:rPr lang="en-US" dirty="0"/>
              <a:t> resource registry.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points to </a:t>
            </a:r>
            <a:r>
              <a:rPr lang="en-US" dirty="0" err="1"/>
              <a:t>Pdetect</a:t>
            </a:r>
            <a:r>
              <a:rPr lang="en-US" dirty="0"/>
              <a:t> in </a:t>
            </a:r>
            <a:r>
              <a:rPr lang="en-US" dirty="0" err="1"/>
              <a:t>pdetect.py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 resource is created (e.g., sensor-1 in the </a:t>
            </a:r>
            <a:r>
              <a:rPr lang="en-US" dirty="0" err="1"/>
              <a:t>Viam</a:t>
            </a:r>
            <a:r>
              <a:rPr lang="en-US" dirty="0"/>
              <a:t> UI), </a:t>
            </a:r>
            <a:r>
              <a:rPr lang="en-US" dirty="0" err="1"/>
              <a:t>Viam</a:t>
            </a:r>
            <a:r>
              <a:rPr lang="en-US" dirty="0"/>
              <a:t> uses the model triplet to instantiate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pdetect.py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</a:t>
            </a:r>
            <a:r>
              <a:rPr lang="en-US" dirty="0" err="1"/>
              <a:t>get_readings</a:t>
            </a:r>
            <a:r>
              <a:rPr lang="en-US" dirty="0"/>
              <a:t>() or </a:t>
            </a:r>
            <a:r>
              <a:rPr lang="en-US" dirty="0" err="1"/>
              <a:t>do_command</a:t>
            </a:r>
            <a:r>
              <a:rPr lang="en-US" dirty="0"/>
              <a:t>(), it queries the Vision Service (like </a:t>
            </a:r>
            <a:r>
              <a:rPr lang="en-US" dirty="0" err="1"/>
              <a:t>myPeopleDetector</a:t>
            </a:r>
            <a:r>
              <a:rPr lang="en-US" dirty="0"/>
              <a:t>) to detect people via camera feed.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person_detected</a:t>
            </a:r>
            <a:r>
              <a:rPr lang="en-US" dirty="0"/>
              <a:t> =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Viam</a:t>
            </a:r>
            <a:r>
              <a:rPr lang="en-US" dirty="0"/>
              <a:t> Cloud shows live logs and values via the UI or API, helping me debug and monitor sensor results.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C2D854-9DF6-0BE0-9BD0-C89E04C6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390843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372912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132728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372913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132728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A81FE-5233-E0B1-B7B5-F726F47BAFE3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55104" y="2390843"/>
            <a:ext cx="35141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new(): </a:t>
            </a:r>
          </a:p>
          <a:p>
            <a:endParaRPr lang="en-US" dirty="0"/>
          </a:p>
          <a:p>
            <a:r>
              <a:rPr lang="en-US" dirty="0"/>
              <a:t>Custom implementation of the `new()` factory method that instantiates the sensor, applies config via `reconfigure`, and returns the sensor instance.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181590A-F5C7-E38E-E36A-C172F11D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23" y="2257822"/>
            <a:ext cx="7562670" cy="30672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AA9E0-0E25-0E62-A205-0ADFAA99AE8E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9AC09C3-7D6B-4FBF-C38E-2A838352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7" y="1934049"/>
            <a:ext cx="7789155" cy="3713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610600" y="2390843"/>
            <a:ext cx="3514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reconfigure(): </a:t>
            </a:r>
          </a:p>
          <a:p>
            <a:endParaRPr lang="en-US" dirty="0"/>
          </a:p>
          <a:p>
            <a:r>
              <a:rPr lang="en-US" dirty="0"/>
              <a:t>Updates the internal configuration (grabs the latest camera name from the config</a:t>
            </a:r>
            <a:r>
              <a:rPr lang="en-US" b="1" dirty="0"/>
              <a:t>) </a:t>
            </a:r>
            <a:r>
              <a:rPr lang="en-US" dirty="0"/>
              <a:t>and cast the `</a:t>
            </a:r>
            <a:r>
              <a:rPr lang="en-US" dirty="0" err="1"/>
              <a:t>myPeopleDetector</a:t>
            </a:r>
            <a:r>
              <a:rPr lang="en-US" dirty="0"/>
              <a:t>` dependency as a `</a:t>
            </a:r>
            <a:r>
              <a:rPr lang="en-US" dirty="0" err="1"/>
              <a:t>VisionClient</a:t>
            </a:r>
            <a:r>
              <a:rPr lang="en-US" dirty="0"/>
              <a:t>` for person detection.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Task 1: Vision</a:t>
            </a:r>
          </a:p>
          <a:p>
            <a:pPr lvl="1"/>
            <a:r>
              <a:rPr lang="en-US" sz="1800" dirty="0"/>
              <a:t>Configure a basic camera component and use </a:t>
            </a:r>
            <a:r>
              <a:rPr lang="en-US" sz="1800" dirty="0" err="1"/>
              <a:t>Viam’s</a:t>
            </a:r>
            <a:r>
              <a:rPr lang="en-US" sz="1800" dirty="0"/>
              <a:t> vision service to implement a simple object detector</a:t>
            </a:r>
          </a:p>
          <a:p>
            <a:r>
              <a:rPr lang="en-US" sz="2400" dirty="0"/>
              <a:t>Task 2: Cloud Integration</a:t>
            </a:r>
          </a:p>
          <a:p>
            <a:pPr lvl="1"/>
            <a:r>
              <a:rPr lang="en-US" sz="1800" dirty="0"/>
              <a:t>Configure </a:t>
            </a:r>
            <a:r>
              <a:rPr lang="en-US" sz="1800" dirty="0" err="1"/>
              <a:t>Viam’s</a:t>
            </a:r>
            <a:r>
              <a:rPr lang="en-US" sz="1800" dirty="0"/>
              <a:t> data capture service to store camera frames into the cloud</a:t>
            </a:r>
          </a:p>
          <a:p>
            <a:pPr lvl="1"/>
            <a:r>
              <a:rPr lang="en-US" sz="1800" dirty="0"/>
              <a:t>How could we use this data to possibly create a custom model?</a:t>
            </a:r>
          </a:p>
          <a:p>
            <a:r>
              <a:rPr lang="en-US" sz="2400" dirty="0"/>
              <a:t>Task 3: Modular Registry</a:t>
            </a:r>
          </a:p>
          <a:p>
            <a:pPr lvl="1"/>
            <a:r>
              <a:rPr lang="en-US" sz="1800" dirty="0"/>
              <a:t>Create a custom sensor (calling the previously created vision service)</a:t>
            </a:r>
          </a:p>
          <a:p>
            <a:pPr lvl="1"/>
            <a:r>
              <a:rPr lang="en-US" sz="1800" dirty="0"/>
              <a:t>Should have a single field called “person detected” </a:t>
            </a:r>
          </a:p>
          <a:p>
            <a:pPr lvl="1"/>
            <a:r>
              <a:rPr lang="en-US" sz="18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F55DE-ABBF-3F95-0214-79886F5DAEF0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8568879" y="2528918"/>
            <a:ext cx="35141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validate_config</a:t>
            </a:r>
            <a:r>
              <a:rPr lang="en-US" dirty="0"/>
              <a:t>(): </a:t>
            </a:r>
          </a:p>
          <a:p>
            <a:endParaRPr lang="en-US" dirty="0"/>
          </a:p>
          <a:p>
            <a:r>
              <a:rPr lang="en-US" dirty="0"/>
              <a:t>Enforces the required `</a:t>
            </a:r>
            <a:r>
              <a:rPr lang="en-US" dirty="0" err="1"/>
              <a:t>camera_name</a:t>
            </a:r>
            <a:r>
              <a:rPr lang="en-US" dirty="0"/>
              <a:t>` attribute and declares a required dependency on the `</a:t>
            </a:r>
            <a:r>
              <a:rPr lang="en-US" dirty="0" err="1"/>
              <a:t>myPeopleDetector</a:t>
            </a:r>
            <a:r>
              <a:rPr lang="en-US" dirty="0"/>
              <a:t>` vision service.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95EDE8-FC6D-9AA1-B655-06D1E9ED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5683"/>
            <a:ext cx="7978588" cy="35838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9DD04-0434-B4BF-8038-1BA965F71A02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8122023" y="2390843"/>
            <a:ext cx="3514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do_command</a:t>
            </a:r>
            <a:r>
              <a:rPr lang="en-US" dirty="0"/>
              <a:t>(): </a:t>
            </a:r>
          </a:p>
          <a:p>
            <a:endParaRPr lang="en-US" dirty="0"/>
          </a:p>
          <a:p>
            <a:r>
              <a:rPr lang="en-US" dirty="0"/>
              <a:t>Queries the `</a:t>
            </a:r>
            <a:r>
              <a:rPr lang="en-US" dirty="0" err="1"/>
              <a:t>myPeopleDetector</a:t>
            </a:r>
            <a:r>
              <a:rPr lang="en-US" dirty="0"/>
              <a:t>` vision service and returns `</a:t>
            </a:r>
            <a:r>
              <a:rPr lang="en-US" dirty="0" err="1"/>
              <a:t>person_detected</a:t>
            </a:r>
            <a:r>
              <a:rPr lang="en-US" dirty="0"/>
              <a:t>: 1` if a person is seen with &gt;0.5 confidence, otherwise 0. 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8EF621-B18A-8112-0496-40AC428E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7877"/>
            <a:ext cx="6070601" cy="502320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81003-A7B0-42EF-2629-CFC3C03492A6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122023" y="2390843"/>
            <a:ext cx="35141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get_readings</a:t>
            </a:r>
            <a:r>
              <a:rPr lang="en-US" dirty="0"/>
              <a:t>():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provides a simple, real-time sensor reading that reports whether a person is currently detected by the system.</a:t>
            </a:r>
          </a:p>
          <a:p>
            <a:endParaRPr lang="en-US" dirty="0"/>
          </a:p>
          <a:p>
            <a:r>
              <a:rPr lang="en-US" dirty="0"/>
              <a:t>It internally calls </a:t>
            </a:r>
            <a:r>
              <a:rPr lang="en-US" dirty="0" err="1"/>
              <a:t>do_command</a:t>
            </a:r>
            <a:r>
              <a:rPr lang="en-US" dirty="0"/>
              <a:t>(), which queries the Vision service (</a:t>
            </a:r>
            <a:r>
              <a:rPr lang="en-US" dirty="0" err="1"/>
              <a:t>myPeopleDetector</a:t>
            </a:r>
            <a:r>
              <a:rPr lang="en-US" dirty="0"/>
              <a:t>) connected to a camera.</a:t>
            </a:r>
          </a:p>
          <a:p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E03CD00-2653-A5DB-DFB3-F50DBF1F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7149"/>
            <a:ext cx="6584576" cy="489559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A3E83-588E-AC52-AC86-E61C47C99999}"/>
              </a:ext>
            </a:extLst>
          </p:cNvPr>
          <p:cNvSpPr txBox="1"/>
          <p:nvPr/>
        </p:nvSpPr>
        <p:spPr>
          <a:xfrm>
            <a:off x="838201" y="78828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Edit </a:t>
            </a:r>
            <a:r>
              <a:rPr lang="en-US" b="1" dirty="0" err="1"/>
              <a:t>main.py</a:t>
            </a:r>
            <a:r>
              <a:rPr lang="en-US" b="1" dirty="0"/>
              <a:t> </a:t>
            </a:r>
            <a:r>
              <a:rPr lang="en-US" dirty="0"/>
              <a:t>to ensure  I registered the custom sensor model and started the module.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8193741" y="2413337"/>
            <a:ext cx="3514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main.py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This function registers the `</a:t>
            </a:r>
            <a:r>
              <a:rPr lang="en-US" dirty="0" err="1"/>
              <a:t>Pdetect</a:t>
            </a:r>
            <a:r>
              <a:rPr lang="en-US" dirty="0"/>
              <a:t>` sensor model with the </a:t>
            </a:r>
            <a:r>
              <a:rPr lang="en-US" dirty="0" err="1"/>
              <a:t>Viam</a:t>
            </a:r>
            <a:r>
              <a:rPr lang="en-US" dirty="0"/>
              <a:t> resource registry and initializes a `Module` instance using command-line arguments. It handles duplicate registration errors, then starts the module to serve the registered model.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7D13495-B46B-1746-32C9-E222A8AE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1" y="1729387"/>
            <a:ext cx="7492078" cy="42302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0E1EA-3254-3B2B-3289-C58E2D90A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756" y="1683438"/>
            <a:ext cx="3797975" cy="434219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457642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Error:</a:t>
            </a:r>
          </a:p>
          <a:p>
            <a:r>
              <a:rPr lang="en-US" dirty="0" err="1"/>
              <a:t>DuplicateResourceError</a:t>
            </a:r>
            <a:r>
              <a:rPr lang="en-US" dirty="0"/>
              <a:t>: Cannot add resource with duplicate name "</a:t>
            </a:r>
            <a:r>
              <a:rPr lang="en-US" dirty="0" err="1"/>
              <a:t>rdk:component:sensor</a:t>
            </a:r>
            <a:r>
              <a:rPr lang="en-US" dirty="0"/>
              <a:t>/</a:t>
            </a:r>
            <a:r>
              <a:rPr lang="en-US" dirty="0" err="1"/>
              <a:t>dl-org:sensor-pd:pdetect</a:t>
            </a:r>
            <a:r>
              <a:rPr lang="en-US" dirty="0"/>
              <a:t>” → caused registration error</a:t>
            </a:r>
          </a:p>
          <a:p>
            <a:endParaRPr lang="en-US" dirty="0"/>
          </a:p>
          <a:p>
            <a:r>
              <a:rPr lang="en-US" dirty="0"/>
              <a:t>Cause:</a:t>
            </a:r>
          </a:p>
          <a:p>
            <a:r>
              <a:rPr lang="en-US" dirty="0"/>
              <a:t>The module attempted to register the same resource more than once during hot reloads.</a:t>
            </a:r>
          </a:p>
          <a:p>
            <a:endParaRPr lang="en-US" dirty="0"/>
          </a:p>
          <a:p>
            <a:r>
              <a:rPr lang="en-US" dirty="0"/>
              <a:t>Fix (</a:t>
            </a:r>
            <a:r>
              <a:rPr lang="en-US" dirty="0" err="1"/>
              <a:t>main.py</a:t>
            </a:r>
            <a:r>
              <a:rPr lang="en-US" dirty="0"/>
              <a:t>):</a:t>
            </a:r>
          </a:p>
          <a:p>
            <a:r>
              <a:rPr lang="en-US" dirty="0"/>
              <a:t>Wrapped the registration line in a try/except block to catch and suppress the </a:t>
            </a:r>
            <a:r>
              <a:rPr lang="en-US" dirty="0" err="1"/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1" y="4943671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7222120" y="5821140"/>
            <a:ext cx="3726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Error:</a:t>
            </a:r>
          </a:p>
          <a:p>
            <a:r>
              <a:rPr lang="en-US" dirty="0" err="1"/>
              <a:t>TypeError</a:t>
            </a:r>
            <a:r>
              <a:rPr lang="en-US" dirty="0"/>
              <a:t> - Cannot instantiate </a:t>
            </a:r>
            <a:r>
              <a:rPr lang="en-US" dirty="0" err="1"/>
              <a:t>typing.Union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Cause:</a:t>
            </a:r>
          </a:p>
          <a:p>
            <a:r>
              <a:rPr lang="en-US" dirty="0"/>
              <a:t>Attempted to wrap a basic type (int) inside </a:t>
            </a:r>
            <a:r>
              <a:rPr lang="en-US" dirty="0" err="1"/>
              <a:t>SensorReading</a:t>
            </a:r>
            <a:r>
              <a:rPr lang="en-US" dirty="0"/>
              <a:t>, which isn’t necessary and led to incompatible typing.</a:t>
            </a:r>
          </a:p>
          <a:p>
            <a:endParaRPr lang="en-US" dirty="0"/>
          </a:p>
          <a:p>
            <a:r>
              <a:rPr lang="en-US" dirty="0"/>
              <a:t>Fix:</a:t>
            </a:r>
          </a:p>
          <a:p>
            <a:r>
              <a:rPr lang="en-US" dirty="0"/>
              <a:t>Removed the use of </a:t>
            </a:r>
            <a:r>
              <a:rPr lang="en-US" dirty="0" err="1"/>
              <a:t>SensorReading</a:t>
            </a:r>
            <a:r>
              <a:rPr lang="en-US" dirty="0"/>
              <a:t>() and returned a plain int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5" y="5959640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/>
              <a:t>SensorReading</a:t>
            </a:r>
            <a:r>
              <a:rPr lang="en-US" dirty="0"/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5" y="4757901"/>
            <a:ext cx="6692154" cy="1063239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983A2E3-BD9C-340D-3D09-36BAB841A4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906" r="25046" b="-2108"/>
          <a:stretch>
            <a:fillRect/>
          </a:stretch>
        </p:blipFill>
        <p:spPr>
          <a:xfrm>
            <a:off x="6579744" y="5244059"/>
            <a:ext cx="4935421" cy="6463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Next Steps: 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Set your module to public or private visibility</a:t>
            </a:r>
            <a:endParaRPr lang="en-US" dirty="0"/>
          </a:p>
          <a:p>
            <a:r>
              <a:rPr lang="en-US" dirty="0"/>
              <a:t>When running </a:t>
            </a:r>
            <a:r>
              <a:rPr lang="en-US" dirty="0" err="1"/>
              <a:t>viam</a:t>
            </a:r>
            <a:r>
              <a:rPr lang="en-US" dirty="0"/>
              <a:t> module generate, choose whether others can access your module.</a:t>
            </a:r>
          </a:p>
          <a:p>
            <a:endParaRPr lang="en-US" dirty="0"/>
          </a:p>
          <a:p>
            <a:r>
              <a:rPr lang="en-US" b="1" dirty="0"/>
              <a:t>2. 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your module.</a:t>
            </a:r>
          </a:p>
          <a:p>
            <a:endParaRPr lang="en-US" dirty="0"/>
          </a:p>
          <a:p>
            <a:r>
              <a:rPr lang="en-US" b="1" dirty="0"/>
              <a:t>3. Package your module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/>
              <a:t>build.sh</a:t>
            </a:r>
            <a:r>
              <a:rPr lang="en-US" dirty="0"/>
              <a:t>) to create a </a:t>
            </a:r>
            <a:r>
              <a:rPr lang="en-US" dirty="0" err="1"/>
              <a:t>module.tar.gz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b="1" dirty="0"/>
              <a:t>4. Login to </a:t>
            </a:r>
            <a:r>
              <a:rPr lang="en-US" b="1" dirty="0" err="1"/>
              <a:t>Viam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5. Register your module</a:t>
            </a:r>
          </a:p>
          <a:p>
            <a:endParaRPr lang="en-US" b="1" dirty="0"/>
          </a:p>
          <a:p>
            <a:r>
              <a:rPr lang="en-US" b="1" dirty="0"/>
              <a:t>6. Upload your module</a:t>
            </a:r>
          </a:p>
          <a:p>
            <a:r>
              <a:rPr lang="en-US" dirty="0"/>
              <a:t>Push the module to the registry. </a:t>
            </a:r>
          </a:p>
          <a:p>
            <a:endParaRPr lang="en-US" dirty="0"/>
          </a:p>
          <a:p>
            <a:r>
              <a:rPr lang="en-US" b="1" dirty="0"/>
              <a:t>7. Use the module in the cloud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4708071" y="3941362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stCxn id="18" idx="1"/>
            <a:endCxn id="19" idx="0"/>
          </p:cNvCxnSpPr>
          <p:nvPr/>
        </p:nvCxnSpPr>
        <p:spPr>
          <a:xfrm rot="10800000" flipV="1">
            <a:off x="2939143" y="3252503"/>
            <a:ext cx="1944914" cy="72816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842000" y="3437169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6873CD-E15C-BF28-2815-063D4790A511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841999" y="4864692"/>
            <a:ext cx="0" cy="78849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44212" y="5180155"/>
            <a:ext cx="25998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From model: (“</a:t>
            </a:r>
            <a:r>
              <a:rPr lang="en-US" dirty="0" err="1">
                <a:solidFill>
                  <a:srgbClr val="00B050"/>
                </a:solidFill>
              </a:rPr>
              <a:t>dl-org:sensor-pd:pdetect</a:t>
            </a:r>
            <a:r>
              <a:rPr lang="en-US" dirty="0">
                <a:solidFill>
                  <a:srgbClr val="00B050"/>
                </a:solidFill>
              </a:rPr>
              <a:t>“)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33827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Opportunities for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9" y="856357"/>
            <a:ext cx="1143624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Configuration Flexibility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configurable confidence thresholds, detection classes, and multi-camera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 to support other ML models beyond people detection; make model/class/camera configurable via UI or config.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 image data with detection metadata (e.g., bounding boxes + class + confidence) to provide  a complete training set for a custom object detector.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a lightweight frontend (e.g., React or Swift app)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 live detection results from </a:t>
            </a:r>
            <a:r>
              <a:rPr lang="en-US" dirty="0" err="1"/>
              <a:t>get_readings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Trigger </a:t>
            </a:r>
            <a:r>
              <a:rPr lang="en-US" dirty="0" err="1"/>
              <a:t>do_command</a:t>
            </a:r>
            <a:r>
              <a:rPr lang="en-US" dirty="0"/>
              <a:t> manually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Visualize logs and sensor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better exception management, validation, and user-visible error messages.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setup scripts, example configurations, and step-by-step install/use guides for smooth onboarding.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4669064" y="4884034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6" y="2006599"/>
            <a:ext cx="6305133" cy="4766449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029" y="216105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508912" y="163726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540852" y="163726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434467" y="233352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/>
              <a:t>my_people_detector</a:t>
            </a:r>
            <a:r>
              <a:rPr lang="en-US" dirty="0"/>
              <a:t>)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35A3953-BCC8-1E50-E938-7587E92E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576" b="7849"/>
          <a:stretch>
            <a:fillRect/>
          </a:stretch>
        </p:blipFill>
        <p:spPr>
          <a:xfrm>
            <a:off x="5434467" y="3015543"/>
            <a:ext cx="6289448" cy="2028059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516"/>
          <a:stretch>
            <a:fillRect/>
          </a:stretch>
        </p:blipFill>
        <p:spPr>
          <a:xfrm>
            <a:off x="623887" y="2772069"/>
            <a:ext cx="4197803" cy="2926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29831" y="5270854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‘Person’ detections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 &amp; Debugging: 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Restarted </a:t>
            </a:r>
            <a:r>
              <a:rPr lang="en-US" dirty="0" err="1"/>
              <a:t>viam</a:t>
            </a:r>
            <a:r>
              <a:rPr lang="en-US" dirty="0"/>
              <a:t>-server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‘person’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631221" y="1439954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9039676" y="6004737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Console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BD4C1-E3D2-EB01-1FE7-DCFFC8D1BD6C}"/>
              </a:ext>
            </a:extLst>
          </p:cNvPr>
          <p:cNvSpPr txBox="1"/>
          <p:nvPr/>
        </p:nvSpPr>
        <p:spPr>
          <a:xfrm>
            <a:off x="104494" y="110733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</a:t>
            </a:r>
            <a:r>
              <a:rPr lang="en-US" dirty="0"/>
              <a:t>→ </a:t>
            </a:r>
            <a:r>
              <a:rPr lang="en-US" b="1" dirty="0"/>
              <a:t>Set capture rate &amp; </a:t>
            </a:r>
            <a:r>
              <a:rPr lang="en-US" b="1" dirty="0" err="1"/>
              <a:t>ReadImage</a:t>
            </a:r>
            <a:r>
              <a:rPr lang="en-US" b="1" dirty="0"/>
              <a:t> method</a:t>
            </a:r>
            <a:r>
              <a:rPr lang="en-US" dirty="0"/>
              <a:t> → Store frames to cloud &amp; export via CLI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7669</TotalTime>
  <Words>4326</Words>
  <Application>Microsoft Macintosh PowerPoint</Application>
  <PresentationFormat>Widescreen</PresentationFormat>
  <Paragraphs>487</Paragraphs>
  <Slides>30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Courier New</vt:lpstr>
      <vt:lpstr>Office Theme</vt:lpstr>
      <vt:lpstr>Solutions Engineer Interview Exercise</vt:lpstr>
      <vt:lpstr>Overview of the Project</vt:lpstr>
      <vt:lpstr>Platform architecture</vt:lpstr>
      <vt:lpstr>Overview of the Project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main.py Registers and Runs the Custom Sensor </vt:lpstr>
      <vt:lpstr>Task 3: Modular Registry: Module Implementation</vt:lpstr>
      <vt:lpstr>Task 3: Modular Registry: Module Implementation</vt:lpstr>
      <vt:lpstr>Task 3: Modular Registry: Module Implementation</vt:lpstr>
      <vt:lpstr>Task 3: Modular Registry: Module Implementation</vt:lpstr>
      <vt:lpstr>Task 3: Modular Registry: Module Implementation</vt:lpstr>
      <vt:lpstr>Task 3: Modular Registry: Module Implementation</vt:lpstr>
      <vt:lpstr>Task 3: Modular Registry: Module Implementation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Next Steps: Upload Module to Viam Registry</vt:lpstr>
      <vt:lpstr>Opportunities for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16</cp:revision>
  <dcterms:created xsi:type="dcterms:W3CDTF">2025-05-23T14:48:02Z</dcterms:created>
  <dcterms:modified xsi:type="dcterms:W3CDTF">2025-05-28T22:37:47Z</dcterms:modified>
</cp:coreProperties>
</file>